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6858000" cy="9144000" type="screen4x3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pos="3589" userDrawn="1">
          <p15:clr>
            <a:srgbClr val="A4A3A4"/>
          </p15:clr>
        </p15:guide>
        <p15:guide id="5" orient="horz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C"/>
    <a:srgbClr val="0C6EA5"/>
    <a:srgbClr val="F2B800"/>
    <a:srgbClr val="474B53"/>
    <a:srgbClr val="191E28"/>
    <a:srgbClr val="DF3A42"/>
    <a:srgbClr val="E75B2B"/>
    <a:srgbClr val="F47200"/>
    <a:srgbClr val="E28D17"/>
    <a:srgbClr val="D5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 showGuides="1">
      <p:cViewPr>
        <p:scale>
          <a:sx n="86" d="100"/>
          <a:sy n="86" d="100"/>
        </p:scale>
        <p:origin x="1808" y="264"/>
      </p:cViewPr>
      <p:guideLst>
        <p:guide pos="2160"/>
        <p:guide orient="horz" pos="2880"/>
        <p:guide pos="3589"/>
        <p:guide orient="horz" pos="22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6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87E1F32-670E-42A1-BB79-BE7CF13D3D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952D9F-355D-4E4D-9520-4A19B2947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051C66-C088-4867-9074-3FFDB232C768}" type="datetime1">
              <a:rPr lang="it-IT" smtClean="0"/>
              <a:t>08/11/23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1D824E-CABD-4018-B1C4-F54DF49C3C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8D1F29-09CA-482E-8686-EEE88BB73D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869D12F-E8AC-48C0-8B1F-BD566648D8E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4654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5D0FA-D636-427D-A6C5-E2DD9E340D7E}" type="datetime1">
              <a:rPr lang="it-IT" smtClean="0"/>
              <a:pPr/>
              <a:t>08/11/23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136092-2EDF-47BF-99B1-B87430F95B70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0305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8136092-2EDF-47BF-99B1-B87430F95B70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945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431B22D-278B-4494-9983-22D9FEE2D0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780CA53D-B21C-44EE-A7DC-F80DFA651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859" y="0"/>
            <a:ext cx="619200" cy="1295400"/>
          </a:xfrm>
          <a:solidFill>
            <a:schemeClr val="bg2"/>
          </a:solidFill>
        </p:spPr>
        <p:txBody>
          <a:bodyPr lIns="72000" tIns="108000" rIns="72000" bIns="7200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 dirty="0"/>
              <a:t>L'ERA DEI</a:t>
            </a:r>
          </a:p>
        </p:txBody>
      </p:sp>
      <p:sp>
        <p:nvSpPr>
          <p:cNvPr id="29" name="Titolo 28">
            <a:extLst>
              <a:ext uri="{FF2B5EF4-FFF2-40B4-BE49-F238E27FC236}">
                <a16:creationId xmlns:a16="http://schemas.microsoft.com/office/drawing/2014/main" id="{CF5BE93F-A649-42C8-AEBD-2B75A390F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090" y="299964"/>
            <a:ext cx="5915025" cy="1039695"/>
          </a:xfrm>
        </p:spPr>
        <p:txBody>
          <a:bodyPr lIns="0" tIns="0" rIns="0" bIns="0" rtlCol="0">
            <a:noAutofit/>
          </a:bodyPr>
          <a:lstStyle>
            <a:lvl1pPr algn="r">
              <a:defRPr sz="953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BIG DATA</a:t>
            </a:r>
          </a:p>
        </p:txBody>
      </p:sp>
    </p:spTree>
    <p:extLst>
      <p:ext uri="{BB962C8B-B14F-4D97-AF65-F5344CB8AC3E}">
        <p14:creationId xmlns:p14="http://schemas.microsoft.com/office/powerpoint/2010/main" val="4160577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64" userDrawn="1">
          <p15:clr>
            <a:srgbClr val="FBAE40"/>
          </p15:clr>
        </p15:guide>
        <p15:guide id="4" pos="4156" userDrawn="1">
          <p15:clr>
            <a:srgbClr val="FBAE40"/>
          </p15:clr>
        </p15:guide>
        <p15:guide id="12" orient="horz" pos="5534" userDrawn="1">
          <p15:clr>
            <a:srgbClr val="FBAE40"/>
          </p15:clr>
        </p15:guide>
        <p15:guide id="13" orient="horz" pos="816" userDrawn="1">
          <p15:clr>
            <a:srgbClr val="FBAE40"/>
          </p15:clr>
        </p15:guide>
        <p15:guide id="14" orient="horz" pos="3833" userDrawn="1">
          <p15:clr>
            <a:srgbClr val="FBAE40"/>
          </p15:clr>
        </p15:guide>
        <p15:guide id="15" pos="159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71487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MM.GG.20XX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75BE66-B004-4B62-93B5-6C3A07EE5DE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2744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0B18341-EF25-422E-9244-875589C13E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it-IT" sz="1500" dirty="0"/>
              <a:t>A.S.</a:t>
            </a:r>
          </a:p>
          <a:p>
            <a:pPr rtl="0"/>
            <a:r>
              <a:rPr lang="it-IT" sz="1500" dirty="0"/>
              <a:t>2024</a:t>
            </a:r>
          </a:p>
          <a:p>
            <a:pPr rtl="0"/>
            <a:r>
              <a:rPr lang="it-IT" sz="1500"/>
              <a:t>2025</a:t>
            </a:r>
            <a:endParaRPr lang="it-IT" sz="15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F345E3D-A2D8-410A-AB73-7095D6AFC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30" y="299964"/>
            <a:ext cx="5915025" cy="1039695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b="1" spc="-150" dirty="0"/>
              <a:t>OPEN</a:t>
            </a:r>
            <a:r>
              <a:rPr lang="it-IT" spc="-300" dirty="0"/>
              <a:t> </a:t>
            </a:r>
            <a:r>
              <a:rPr lang="it-IT" dirty="0"/>
              <a:t>DAY</a:t>
            </a:r>
          </a:p>
        </p:txBody>
      </p:sp>
      <p:sp>
        <p:nvSpPr>
          <p:cNvPr id="57" name="Segnaposto testo 19">
            <a:extLst>
              <a:ext uri="{FF2B5EF4-FFF2-40B4-BE49-F238E27FC236}">
                <a16:creationId xmlns:a16="http://schemas.microsoft.com/office/drawing/2014/main" id="{0EE7902B-93D2-48DA-96DF-612C09C146BF}"/>
              </a:ext>
            </a:extLst>
          </p:cNvPr>
          <p:cNvSpPr txBox="1">
            <a:spLocks/>
          </p:cNvSpPr>
          <p:nvPr/>
        </p:nvSpPr>
        <p:spPr>
          <a:xfrm>
            <a:off x="232067" y="1630247"/>
            <a:ext cx="836127" cy="511928"/>
          </a:xfrm>
          <a:prstGeom prst="rect">
            <a:avLst/>
          </a:prstGeom>
          <a:noFill/>
        </p:spPr>
        <p:txBody>
          <a:bodyPr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sz="1600" dirty="0"/>
              <a:t>Atelier digitale</a:t>
            </a:r>
          </a:p>
        </p:txBody>
      </p:sp>
      <p:sp>
        <p:nvSpPr>
          <p:cNvPr id="58" name="Segnaposto testo 19">
            <a:extLst>
              <a:ext uri="{FF2B5EF4-FFF2-40B4-BE49-F238E27FC236}">
                <a16:creationId xmlns:a16="http://schemas.microsoft.com/office/drawing/2014/main" id="{C8C8845D-BBAF-4DBE-A469-86A86C60685C}"/>
              </a:ext>
            </a:extLst>
          </p:cNvPr>
          <p:cNvSpPr txBox="1">
            <a:spLocks/>
          </p:cNvSpPr>
          <p:nvPr/>
        </p:nvSpPr>
        <p:spPr>
          <a:xfrm>
            <a:off x="970574" y="1608434"/>
            <a:ext cx="833509" cy="650047"/>
          </a:xfrm>
          <a:prstGeom prst="rect">
            <a:avLst/>
          </a:prstGeom>
          <a:noFill/>
        </p:spPr>
        <p:txBody>
          <a:bodyPr lIns="0" tIns="5400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5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sz="800" dirty="0"/>
              <a:t>Robotica, </a:t>
            </a:r>
            <a:r>
              <a:rPr lang="it-IT" sz="800" dirty="0" err="1"/>
              <a:t>coding</a:t>
            </a:r>
            <a:r>
              <a:rPr lang="it-IT" sz="800" dirty="0"/>
              <a:t> laboratorio di informatica mobile, stampa 3D</a:t>
            </a:r>
          </a:p>
        </p:txBody>
      </p:sp>
      <p:sp>
        <p:nvSpPr>
          <p:cNvPr id="63" name="Segnaposto testo 19">
            <a:extLst>
              <a:ext uri="{FF2B5EF4-FFF2-40B4-BE49-F238E27FC236}">
                <a16:creationId xmlns:a16="http://schemas.microsoft.com/office/drawing/2014/main" id="{40F75B97-72FF-4C6B-A5A6-BEB2097EC596}"/>
              </a:ext>
            </a:extLst>
          </p:cNvPr>
          <p:cNvSpPr txBox="1">
            <a:spLocks/>
          </p:cNvSpPr>
          <p:nvPr/>
        </p:nvSpPr>
        <p:spPr>
          <a:xfrm>
            <a:off x="2296393" y="1630247"/>
            <a:ext cx="1304702" cy="511928"/>
          </a:xfrm>
          <a:prstGeom prst="rect">
            <a:avLst/>
          </a:prstGeom>
          <a:noFill/>
        </p:spPr>
        <p:txBody>
          <a:bodyPr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1600" dirty="0"/>
              <a:t>Laboratorio   di musica</a:t>
            </a:r>
          </a:p>
        </p:txBody>
      </p:sp>
      <p:sp>
        <p:nvSpPr>
          <p:cNvPr id="64" name="Segnaposto testo 19">
            <a:extLst>
              <a:ext uri="{FF2B5EF4-FFF2-40B4-BE49-F238E27FC236}">
                <a16:creationId xmlns:a16="http://schemas.microsoft.com/office/drawing/2014/main" id="{7014ED3D-D123-4D88-8470-8C5C8F92EC2C}"/>
              </a:ext>
            </a:extLst>
          </p:cNvPr>
          <p:cNvSpPr txBox="1">
            <a:spLocks/>
          </p:cNvSpPr>
          <p:nvPr/>
        </p:nvSpPr>
        <p:spPr>
          <a:xfrm>
            <a:off x="3525529" y="1608434"/>
            <a:ext cx="1236128" cy="511928"/>
          </a:xfrm>
          <a:prstGeom prst="rect">
            <a:avLst/>
          </a:prstGeom>
          <a:noFill/>
        </p:spPr>
        <p:txBody>
          <a:bodyPr lIns="0" tIns="5400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5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/>
              <a:t>Bisogna fare ascoltare musica per educare e non educare per fare ascoltare musica.”  Mathieu </a:t>
            </a:r>
            <a:r>
              <a:rPr lang="it-IT" sz="800" dirty="0" err="1"/>
              <a:t>Mantanus</a:t>
            </a:r>
            <a:endParaRPr lang="it-IT" sz="800" dirty="0"/>
          </a:p>
        </p:txBody>
      </p:sp>
      <p:sp>
        <p:nvSpPr>
          <p:cNvPr id="69" name="Segnaposto testo 19">
            <a:extLst>
              <a:ext uri="{FF2B5EF4-FFF2-40B4-BE49-F238E27FC236}">
                <a16:creationId xmlns:a16="http://schemas.microsoft.com/office/drawing/2014/main" id="{0544D927-BB91-4B93-A29C-C63BED33596E}"/>
              </a:ext>
            </a:extLst>
          </p:cNvPr>
          <p:cNvSpPr txBox="1">
            <a:spLocks/>
          </p:cNvSpPr>
          <p:nvPr/>
        </p:nvSpPr>
        <p:spPr>
          <a:xfrm>
            <a:off x="5075363" y="1669847"/>
            <a:ext cx="1086280" cy="511928"/>
          </a:xfrm>
          <a:prstGeom prst="rect">
            <a:avLst/>
          </a:prstGeom>
          <a:noFill/>
        </p:spPr>
        <p:txBody>
          <a:bodyPr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sz="1600" dirty="0"/>
              <a:t>Laboratorio di arte</a:t>
            </a:r>
          </a:p>
        </p:txBody>
      </p:sp>
      <p:sp>
        <p:nvSpPr>
          <p:cNvPr id="70" name="Segnaposto testo 19">
            <a:extLst>
              <a:ext uri="{FF2B5EF4-FFF2-40B4-BE49-F238E27FC236}">
                <a16:creationId xmlns:a16="http://schemas.microsoft.com/office/drawing/2014/main" id="{3BAE8711-DBE1-4450-BBC9-CCF2FCB4E3A3}"/>
              </a:ext>
            </a:extLst>
          </p:cNvPr>
          <p:cNvSpPr txBox="1">
            <a:spLocks/>
          </p:cNvSpPr>
          <p:nvPr/>
        </p:nvSpPr>
        <p:spPr>
          <a:xfrm>
            <a:off x="5758919" y="1901589"/>
            <a:ext cx="728270" cy="867926"/>
          </a:xfrm>
          <a:prstGeom prst="rect">
            <a:avLst/>
          </a:prstGeom>
          <a:noFill/>
        </p:spPr>
        <p:txBody>
          <a:bodyPr lIns="0" tIns="5400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5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/>
              <a:t>“Tutti i bambini sono degli artisti nati; il difficile sta nel fatto di restarlo da grandi.” Pablo Picasso</a:t>
            </a:r>
          </a:p>
        </p:txBody>
      </p:sp>
      <p:sp>
        <p:nvSpPr>
          <p:cNvPr id="60" name="Segnaposto testo 19">
            <a:extLst>
              <a:ext uri="{FF2B5EF4-FFF2-40B4-BE49-F238E27FC236}">
                <a16:creationId xmlns:a16="http://schemas.microsoft.com/office/drawing/2014/main" id="{0207ACE1-7765-4505-9287-C74700610B15}"/>
              </a:ext>
            </a:extLst>
          </p:cNvPr>
          <p:cNvSpPr txBox="1">
            <a:spLocks/>
          </p:cNvSpPr>
          <p:nvPr/>
        </p:nvSpPr>
        <p:spPr>
          <a:xfrm>
            <a:off x="2555979" y="5711698"/>
            <a:ext cx="1285739" cy="511928"/>
          </a:xfrm>
          <a:prstGeom prst="rect">
            <a:avLst/>
          </a:prstGeom>
          <a:noFill/>
        </p:spPr>
        <p:txBody>
          <a:bodyPr lIns="0" tIns="5400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5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</a:pPr>
            <a:r>
              <a:rPr lang="it-IT" dirty="0"/>
              <a:t>Bandi, </a:t>
            </a:r>
            <a:r>
              <a:rPr lang="it-IT" dirty="0" err="1"/>
              <a:t>Pon</a:t>
            </a:r>
            <a:r>
              <a:rPr lang="it-IT" dirty="0"/>
              <a:t>, PNRR</a:t>
            </a:r>
          </a:p>
          <a:p>
            <a:pPr rtl="0">
              <a:spcBef>
                <a:spcPts val="0"/>
              </a:spcBef>
            </a:pPr>
            <a:r>
              <a:rPr lang="it-IT" dirty="0"/>
              <a:t>Educazione civica</a:t>
            </a:r>
          </a:p>
          <a:p>
            <a:pPr rtl="0">
              <a:spcBef>
                <a:spcPts val="0"/>
              </a:spcBef>
            </a:pPr>
            <a:r>
              <a:rPr lang="it-IT" dirty="0"/>
              <a:t>Educazione alla salute</a:t>
            </a:r>
          </a:p>
          <a:p>
            <a:pPr rtl="0">
              <a:spcBef>
                <a:spcPts val="0"/>
              </a:spcBef>
            </a:pPr>
            <a:r>
              <a:rPr lang="it-IT" dirty="0"/>
              <a:t>Agenda 2030</a:t>
            </a:r>
          </a:p>
          <a:p>
            <a:pPr rtl="0">
              <a:spcBef>
                <a:spcPts val="0"/>
              </a:spcBef>
            </a:pPr>
            <a:r>
              <a:rPr lang="it-IT" dirty="0"/>
              <a:t>Memoria Storica</a:t>
            </a:r>
          </a:p>
          <a:p>
            <a:pPr rtl="0">
              <a:spcBef>
                <a:spcPts val="0"/>
              </a:spcBef>
            </a:pPr>
            <a:r>
              <a:rPr lang="it-IT" dirty="0"/>
              <a:t>Libera</a:t>
            </a:r>
          </a:p>
        </p:txBody>
      </p:sp>
      <p:sp>
        <p:nvSpPr>
          <p:cNvPr id="68" name="Segnaposto testo 10">
            <a:extLst>
              <a:ext uri="{FF2B5EF4-FFF2-40B4-BE49-F238E27FC236}">
                <a16:creationId xmlns:a16="http://schemas.microsoft.com/office/drawing/2014/main" id="{862F9E95-1044-4FC6-9560-B3913C56EE09}"/>
              </a:ext>
            </a:extLst>
          </p:cNvPr>
          <p:cNvSpPr txBox="1">
            <a:spLocks/>
          </p:cNvSpPr>
          <p:nvPr/>
        </p:nvSpPr>
        <p:spPr>
          <a:xfrm>
            <a:off x="273899" y="2796058"/>
            <a:ext cx="553574" cy="600425"/>
          </a:xfrm>
          <a:prstGeom prst="rect">
            <a:avLst/>
          </a:prstGeom>
          <a:noFill/>
        </p:spPr>
        <p:txBody>
          <a:bodyPr lIns="0" tIns="5400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5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sz="800" dirty="0"/>
              <a:t>fair play, campionati studenteschi, trofeo Mosso</a:t>
            </a:r>
          </a:p>
        </p:txBody>
      </p:sp>
      <p:sp>
        <p:nvSpPr>
          <p:cNvPr id="61" name="Segnaposto testo 19">
            <a:extLst>
              <a:ext uri="{FF2B5EF4-FFF2-40B4-BE49-F238E27FC236}">
                <a16:creationId xmlns:a16="http://schemas.microsoft.com/office/drawing/2014/main" id="{C5E15405-4E51-4A4A-BFEC-B78501B77FA3}"/>
              </a:ext>
            </a:extLst>
          </p:cNvPr>
          <p:cNvSpPr txBox="1">
            <a:spLocks/>
          </p:cNvSpPr>
          <p:nvPr/>
        </p:nvSpPr>
        <p:spPr>
          <a:xfrm>
            <a:off x="233081" y="5238046"/>
            <a:ext cx="881659" cy="511928"/>
          </a:xfrm>
          <a:prstGeom prst="rect">
            <a:avLst/>
          </a:prstGeom>
          <a:noFill/>
        </p:spPr>
        <p:txBody>
          <a:bodyPr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sz="1600" dirty="0"/>
              <a:t>Biblioteca</a:t>
            </a:r>
          </a:p>
        </p:txBody>
      </p:sp>
      <p:sp>
        <p:nvSpPr>
          <p:cNvPr id="65" name="Segnaposto testo 19">
            <a:extLst>
              <a:ext uri="{FF2B5EF4-FFF2-40B4-BE49-F238E27FC236}">
                <a16:creationId xmlns:a16="http://schemas.microsoft.com/office/drawing/2014/main" id="{E27E1CCD-3526-4F43-A0C8-B6172DAEE1B0}"/>
              </a:ext>
            </a:extLst>
          </p:cNvPr>
          <p:cNvSpPr txBox="1">
            <a:spLocks/>
          </p:cNvSpPr>
          <p:nvPr/>
        </p:nvSpPr>
        <p:spPr>
          <a:xfrm>
            <a:off x="4045101" y="5270287"/>
            <a:ext cx="1285739" cy="511928"/>
          </a:xfrm>
          <a:prstGeom prst="rect">
            <a:avLst/>
          </a:prstGeom>
          <a:noFill/>
        </p:spPr>
        <p:txBody>
          <a:bodyPr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sz="1600" dirty="0"/>
              <a:t>Maker Lab</a:t>
            </a:r>
          </a:p>
        </p:txBody>
      </p:sp>
      <p:sp>
        <p:nvSpPr>
          <p:cNvPr id="66" name="Segnaposto testo 19">
            <a:extLst>
              <a:ext uri="{FF2B5EF4-FFF2-40B4-BE49-F238E27FC236}">
                <a16:creationId xmlns:a16="http://schemas.microsoft.com/office/drawing/2014/main" id="{9CBBD6E8-143A-49F0-AAAC-A9F50BFAE1FB}"/>
              </a:ext>
            </a:extLst>
          </p:cNvPr>
          <p:cNvSpPr txBox="1">
            <a:spLocks/>
          </p:cNvSpPr>
          <p:nvPr/>
        </p:nvSpPr>
        <p:spPr>
          <a:xfrm>
            <a:off x="5359869" y="5270287"/>
            <a:ext cx="528660" cy="511928"/>
          </a:xfrm>
          <a:prstGeom prst="rect">
            <a:avLst/>
          </a:prstGeom>
          <a:noFill/>
        </p:spPr>
        <p:txBody>
          <a:bodyPr lIns="0" tIns="5400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5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br>
              <a:rPr lang="it-IT" dirty="0"/>
            </a:br>
            <a:endParaRPr lang="it-IT" dirty="0"/>
          </a:p>
        </p:txBody>
      </p:sp>
      <p:sp>
        <p:nvSpPr>
          <p:cNvPr id="56" name="Segnaposto testo 181">
            <a:extLst>
              <a:ext uri="{FF2B5EF4-FFF2-40B4-BE49-F238E27FC236}">
                <a16:creationId xmlns:a16="http://schemas.microsoft.com/office/drawing/2014/main" id="{3B047788-9896-4519-8279-52ABFCA9E3B8}"/>
              </a:ext>
            </a:extLst>
          </p:cNvPr>
          <p:cNvSpPr txBox="1">
            <a:spLocks/>
          </p:cNvSpPr>
          <p:nvPr/>
        </p:nvSpPr>
        <p:spPr>
          <a:xfrm>
            <a:off x="5478102" y="4653114"/>
            <a:ext cx="1190679" cy="1241319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it-IT" sz="1900" dirty="0"/>
              <a:t>  AULA STEM</a:t>
            </a:r>
            <a:endParaRPr lang="it-IT" sz="1600" dirty="0"/>
          </a:p>
        </p:txBody>
      </p:sp>
      <p:sp>
        <p:nvSpPr>
          <p:cNvPr id="25" name="Segnaposto testo 19">
            <a:extLst>
              <a:ext uri="{FF2B5EF4-FFF2-40B4-BE49-F238E27FC236}">
                <a16:creationId xmlns:a16="http://schemas.microsoft.com/office/drawing/2014/main" id="{A3725F2D-3F20-47AB-B9A5-E5757F6FF86A}"/>
              </a:ext>
            </a:extLst>
          </p:cNvPr>
          <p:cNvSpPr txBox="1">
            <a:spLocks/>
          </p:cNvSpPr>
          <p:nvPr/>
        </p:nvSpPr>
        <p:spPr>
          <a:xfrm>
            <a:off x="243840" y="6116807"/>
            <a:ext cx="2066864" cy="402776"/>
          </a:xfrm>
          <a:prstGeom prst="rect">
            <a:avLst/>
          </a:prstGeom>
          <a:noFill/>
        </p:spPr>
        <p:txBody>
          <a:bodyPr lIns="0" tIns="0" rIns="0" bIns="0" rtlCol="0">
            <a:normAutofit fontScale="850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b="1" dirty="0"/>
              <a:t>I.C.S. CONDOVE</a:t>
            </a:r>
          </a:p>
        </p:txBody>
      </p:sp>
      <p:sp>
        <p:nvSpPr>
          <p:cNvPr id="26" name="Segnaposto testo 19">
            <a:extLst>
              <a:ext uri="{FF2B5EF4-FFF2-40B4-BE49-F238E27FC236}">
                <a16:creationId xmlns:a16="http://schemas.microsoft.com/office/drawing/2014/main" id="{393A3EB8-3EBA-4BA7-997A-376D9150E903}"/>
              </a:ext>
            </a:extLst>
          </p:cNvPr>
          <p:cNvSpPr txBox="1">
            <a:spLocks/>
          </p:cNvSpPr>
          <p:nvPr/>
        </p:nvSpPr>
        <p:spPr>
          <a:xfrm>
            <a:off x="252760" y="6659065"/>
            <a:ext cx="1894082" cy="2343131"/>
          </a:xfrm>
          <a:prstGeom prst="rect">
            <a:avLst/>
          </a:prstGeom>
          <a:noFill/>
        </p:spPr>
        <p:txBody>
          <a:bodyPr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it-IT" sz="2400" dirty="0">
                <a:solidFill>
                  <a:schemeClr val="bg1"/>
                </a:solidFill>
                <a:latin typeface="+mj-lt"/>
              </a:rPr>
              <a:t>Scuola Secondaria di primo grado</a:t>
            </a:r>
          </a:p>
          <a:p>
            <a:pPr algn="ctr" rtl="0">
              <a:spcBef>
                <a:spcPts val="0"/>
              </a:spcBef>
            </a:pPr>
            <a:r>
              <a:rPr lang="it-IT" sz="2400" dirty="0">
                <a:solidFill>
                  <a:schemeClr val="bg1"/>
                </a:solidFill>
                <a:latin typeface="+mj-lt"/>
              </a:rPr>
              <a:t>statale</a:t>
            </a:r>
          </a:p>
          <a:p>
            <a:pPr rtl="0"/>
            <a:r>
              <a:rPr lang="it-IT" sz="4400" b="1" dirty="0">
                <a:solidFill>
                  <a:schemeClr val="bg1"/>
                </a:solidFill>
                <a:latin typeface="+mj-lt"/>
              </a:rPr>
              <a:t>G.F.RE</a:t>
            </a:r>
          </a:p>
        </p:txBody>
      </p:sp>
      <p:sp>
        <p:nvSpPr>
          <p:cNvPr id="23" name="Segnaposto testo 19">
            <a:extLst>
              <a:ext uri="{FF2B5EF4-FFF2-40B4-BE49-F238E27FC236}">
                <a16:creationId xmlns:a16="http://schemas.microsoft.com/office/drawing/2014/main" id="{6BE59FCF-FFED-4A34-AAEC-8C22F983D227}"/>
              </a:ext>
            </a:extLst>
          </p:cNvPr>
          <p:cNvSpPr txBox="1">
            <a:spLocks/>
          </p:cNvSpPr>
          <p:nvPr/>
        </p:nvSpPr>
        <p:spPr>
          <a:xfrm>
            <a:off x="2511022" y="6875876"/>
            <a:ext cx="2819818" cy="705600"/>
          </a:xfrm>
          <a:prstGeom prst="rect">
            <a:avLst/>
          </a:prstGeom>
          <a:noFill/>
        </p:spPr>
        <p:txBody>
          <a:bodyPr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dirty="0"/>
              <a:t>Sabato</a:t>
            </a:r>
          </a:p>
          <a:p>
            <a:pPr rtl="0"/>
            <a:r>
              <a:rPr lang="it-IT" dirty="0"/>
              <a:t>2 dicembre 2023 ore 9.30 </a:t>
            </a:r>
            <a:r>
              <a:rPr lang="it-IT" sz="1400" dirty="0">
                <a:solidFill>
                  <a:schemeClr val="bg2"/>
                </a:solidFill>
              </a:rPr>
              <a:t>in presenza</a:t>
            </a:r>
          </a:p>
        </p:txBody>
      </p:sp>
      <p:sp>
        <p:nvSpPr>
          <p:cNvPr id="24" name="Segnaposto testo 19">
            <a:extLst>
              <a:ext uri="{FF2B5EF4-FFF2-40B4-BE49-F238E27FC236}">
                <a16:creationId xmlns:a16="http://schemas.microsoft.com/office/drawing/2014/main" id="{6ED694E5-AE6C-41B5-B6A8-CDF7585D6174}"/>
              </a:ext>
            </a:extLst>
          </p:cNvPr>
          <p:cNvSpPr txBox="1">
            <a:spLocks/>
          </p:cNvSpPr>
          <p:nvPr/>
        </p:nvSpPr>
        <p:spPr>
          <a:xfrm>
            <a:off x="2524401" y="8113377"/>
            <a:ext cx="2658781" cy="1001010"/>
          </a:xfrm>
          <a:prstGeom prst="rect">
            <a:avLst/>
          </a:prstGeom>
          <a:noFill/>
        </p:spPr>
        <p:txBody>
          <a:bodyPr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it-IT" sz="1100" dirty="0">
                <a:solidFill>
                  <a:schemeClr val="bg1"/>
                </a:solidFill>
              </a:rPr>
              <a:t>Inquadrando il </a:t>
            </a:r>
            <a:r>
              <a:rPr lang="it-IT" sz="1100" dirty="0" err="1">
                <a:solidFill>
                  <a:schemeClr val="bg1"/>
                </a:solidFill>
              </a:rPr>
              <a:t>qr</a:t>
            </a:r>
            <a:r>
              <a:rPr lang="it-IT" sz="1100" dirty="0">
                <a:solidFill>
                  <a:schemeClr val="bg1"/>
                </a:solidFill>
              </a:rPr>
              <a:t> code si è indirizzati ad un </a:t>
            </a:r>
            <a:r>
              <a:rPr lang="it-IT" sz="1100" dirty="0" err="1">
                <a:solidFill>
                  <a:schemeClr val="bg1"/>
                </a:solidFill>
              </a:rPr>
              <a:t>google</a:t>
            </a:r>
            <a:r>
              <a:rPr lang="it-IT" sz="1100" dirty="0">
                <a:solidFill>
                  <a:schemeClr val="bg1"/>
                </a:solidFill>
              </a:rPr>
              <a:t> moduli in cui si prenota la visita.</a:t>
            </a:r>
          </a:p>
        </p:txBody>
      </p:sp>
      <p:sp>
        <p:nvSpPr>
          <p:cNvPr id="12" name="Segnaposto testo 19">
            <a:extLst>
              <a:ext uri="{FF2B5EF4-FFF2-40B4-BE49-F238E27FC236}">
                <a16:creationId xmlns:a16="http://schemas.microsoft.com/office/drawing/2014/main" id="{ACA5A773-11C4-4FE2-BDDF-0F2854BD2E1F}"/>
              </a:ext>
            </a:extLst>
          </p:cNvPr>
          <p:cNvSpPr txBox="1">
            <a:spLocks/>
          </p:cNvSpPr>
          <p:nvPr/>
        </p:nvSpPr>
        <p:spPr>
          <a:xfrm>
            <a:off x="5401764" y="6845530"/>
            <a:ext cx="1195200" cy="65666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lIns="126000" tIns="108000" rIns="54000" bIns="7200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1400" b="1" dirty="0"/>
              <a:t>Incontro in presenza</a:t>
            </a:r>
          </a:p>
        </p:txBody>
      </p:sp>
      <p:sp>
        <p:nvSpPr>
          <p:cNvPr id="15" name="Segnaposto testo 19">
            <a:extLst>
              <a:ext uri="{FF2B5EF4-FFF2-40B4-BE49-F238E27FC236}">
                <a16:creationId xmlns:a16="http://schemas.microsoft.com/office/drawing/2014/main" id="{C3331DEF-944B-45DA-8929-DC31361FE60F}"/>
              </a:ext>
            </a:extLst>
          </p:cNvPr>
          <p:cNvSpPr txBox="1">
            <a:spLocks/>
          </p:cNvSpPr>
          <p:nvPr/>
        </p:nvSpPr>
        <p:spPr>
          <a:xfrm>
            <a:off x="5401764" y="7495532"/>
            <a:ext cx="1195200" cy="53979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lIns="126000" tIns="0" rIns="54000" bIns="7200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100" kern="1200" spc="-15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sz="500" b="1" dirty="0"/>
          </a:p>
          <a:p>
            <a:pPr algn="ctr" rtl="0">
              <a:spcBef>
                <a:spcPts val="0"/>
              </a:spcBef>
            </a:pPr>
            <a:endParaRPr lang="it-IT" sz="500" b="1" dirty="0"/>
          </a:p>
        </p:txBody>
      </p:sp>
      <p:sp>
        <p:nvSpPr>
          <p:cNvPr id="14" name="Segnaposto testo 19">
            <a:extLst>
              <a:ext uri="{FF2B5EF4-FFF2-40B4-BE49-F238E27FC236}">
                <a16:creationId xmlns:a16="http://schemas.microsoft.com/office/drawing/2014/main" id="{2B5F14DE-7D1A-461C-95A5-3E218CC452D4}"/>
              </a:ext>
            </a:extLst>
          </p:cNvPr>
          <p:cNvSpPr txBox="1">
            <a:spLocks/>
          </p:cNvSpPr>
          <p:nvPr/>
        </p:nvSpPr>
        <p:spPr>
          <a:xfrm>
            <a:off x="5401764" y="8035325"/>
            <a:ext cx="1195200" cy="110867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lIns="126000" tIns="18000" rIns="54000" bIns="7200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dirty="0"/>
          </a:p>
        </p:txBody>
      </p:sp>
      <p:sp>
        <p:nvSpPr>
          <p:cNvPr id="48" name="Segnaposto immagine 48" descr="Icona con pollice in su">
            <a:extLst>
              <a:ext uri="{FF2B5EF4-FFF2-40B4-BE49-F238E27FC236}">
                <a16:creationId xmlns:a16="http://schemas.microsoft.com/office/drawing/2014/main" id="{18E59CD9-FD5B-4D90-A991-8BE2449BF36F}"/>
              </a:ext>
            </a:extLst>
          </p:cNvPr>
          <p:cNvSpPr txBox="1">
            <a:spLocks/>
          </p:cNvSpPr>
          <p:nvPr/>
        </p:nvSpPr>
        <p:spPr>
          <a:xfrm>
            <a:off x="1416208" y="2742902"/>
            <a:ext cx="386165" cy="386165"/>
          </a:xfrm>
          <a:prstGeom prst="ellipse">
            <a:avLst/>
          </a:prstGeom>
        </p:spPr>
        <p:txBody>
          <a:bodyPr lIns="0" tIns="0" rIns="0" bIns="0" rtlCol="0" anchor="ctr" anchorCtr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dirty="0"/>
          </a:p>
        </p:txBody>
      </p:sp>
      <p:sp>
        <p:nvSpPr>
          <p:cNvPr id="50" name="Segnaposto immagine 48" descr="Icona fotocamera">
            <a:extLst>
              <a:ext uri="{FF2B5EF4-FFF2-40B4-BE49-F238E27FC236}">
                <a16:creationId xmlns:a16="http://schemas.microsoft.com/office/drawing/2014/main" id="{10D5880C-3E27-4302-8F58-27725A2D4C62}"/>
              </a:ext>
            </a:extLst>
          </p:cNvPr>
          <p:cNvSpPr txBox="1">
            <a:spLocks/>
          </p:cNvSpPr>
          <p:nvPr/>
        </p:nvSpPr>
        <p:spPr>
          <a:xfrm>
            <a:off x="1757518" y="4324509"/>
            <a:ext cx="386165" cy="386165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17711" t="21592" r="17711" b="23158"/>
            </a:stretch>
          </a:blipFill>
        </p:spPr>
        <p:txBody>
          <a:bodyPr lIns="0" tIns="0" rIns="0" bIns="0" rtlCol="0" anchor="ctr" anchorCtr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dirty="0"/>
          </a:p>
        </p:txBody>
      </p:sp>
      <p:sp>
        <p:nvSpPr>
          <p:cNvPr id="51" name="Segnaposto immagine 48" descr="Icona fumetto">
            <a:extLst>
              <a:ext uri="{FF2B5EF4-FFF2-40B4-BE49-F238E27FC236}">
                <a16:creationId xmlns:a16="http://schemas.microsoft.com/office/drawing/2014/main" id="{F89B2B7D-B7A1-4850-AF0B-C5EDA03E8F35}"/>
              </a:ext>
            </a:extLst>
          </p:cNvPr>
          <p:cNvSpPr txBox="1">
            <a:spLocks/>
          </p:cNvSpPr>
          <p:nvPr/>
        </p:nvSpPr>
        <p:spPr>
          <a:xfrm>
            <a:off x="3185392" y="4472691"/>
            <a:ext cx="504000" cy="504000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l="14668" t="17509" r="11900" b="19665"/>
            </a:stretch>
          </a:blipFill>
        </p:spPr>
        <p:txBody>
          <a:bodyPr lIns="0" tIns="0" rIns="0" bIns="0" rtlCol="0" anchor="ctr" anchorCtr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dirty="0"/>
          </a:p>
        </p:txBody>
      </p:sp>
      <p:sp>
        <p:nvSpPr>
          <p:cNvPr id="52" name="Segnaposto immagine 48" descr="Icona posta elettronica">
            <a:extLst>
              <a:ext uri="{FF2B5EF4-FFF2-40B4-BE49-F238E27FC236}">
                <a16:creationId xmlns:a16="http://schemas.microsoft.com/office/drawing/2014/main" id="{A2AB63E4-F858-4F2E-9AA6-83CBE42C4FA0}"/>
              </a:ext>
            </a:extLst>
          </p:cNvPr>
          <p:cNvSpPr txBox="1">
            <a:spLocks/>
          </p:cNvSpPr>
          <p:nvPr/>
        </p:nvSpPr>
        <p:spPr>
          <a:xfrm>
            <a:off x="4677392" y="4202365"/>
            <a:ext cx="386165" cy="386165"/>
          </a:xfrm>
          <a:prstGeom prst="ellipse">
            <a:avLst/>
          </a:prstGeom>
        </p:spPr>
        <p:txBody>
          <a:bodyPr lIns="0" tIns="0" rIns="0" bIns="0" rtlCol="0" anchor="ctr" anchorCtr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dirty="0"/>
          </a:p>
        </p:txBody>
      </p:sp>
      <p:sp>
        <p:nvSpPr>
          <p:cNvPr id="53" name="Segnaposto immagine 48" descr="Icona penna su foglio">
            <a:extLst>
              <a:ext uri="{FF2B5EF4-FFF2-40B4-BE49-F238E27FC236}">
                <a16:creationId xmlns:a16="http://schemas.microsoft.com/office/drawing/2014/main" id="{0E117B05-F6B5-4FAA-B946-E5C7B4D269D6}"/>
              </a:ext>
            </a:extLst>
          </p:cNvPr>
          <p:cNvSpPr txBox="1">
            <a:spLocks/>
          </p:cNvSpPr>
          <p:nvPr/>
        </p:nvSpPr>
        <p:spPr>
          <a:xfrm>
            <a:off x="4855869" y="2813801"/>
            <a:ext cx="504000" cy="504000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l="22990" t="19938" r="16926" b="22590"/>
            </a:stretch>
          </a:blipFill>
        </p:spPr>
        <p:txBody>
          <a:bodyPr lIns="0" tIns="0" rIns="0" bIns="0" rtlCol="0" anchor="ctr" anchorCtr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dirty="0"/>
          </a:p>
        </p:txBody>
      </p:sp>
      <p:sp>
        <p:nvSpPr>
          <p:cNvPr id="54" name="Segnaposto immagine 48" descr="Icona lente di ingrandimento">
            <a:extLst>
              <a:ext uri="{FF2B5EF4-FFF2-40B4-BE49-F238E27FC236}">
                <a16:creationId xmlns:a16="http://schemas.microsoft.com/office/drawing/2014/main" id="{FD610947-524F-4B5F-BBDD-A1F9139C99AE}"/>
              </a:ext>
            </a:extLst>
          </p:cNvPr>
          <p:cNvSpPr txBox="1">
            <a:spLocks/>
          </p:cNvSpPr>
          <p:nvPr/>
        </p:nvSpPr>
        <p:spPr>
          <a:xfrm>
            <a:off x="3513111" y="2522883"/>
            <a:ext cx="386165" cy="386165"/>
          </a:xfrm>
          <a:prstGeom prst="ellipse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 l="17116" t="16888" r="13222" b="16477"/>
            </a:stretch>
          </a:blipFill>
        </p:spPr>
        <p:txBody>
          <a:bodyPr lIns="0" tIns="0" rIns="0" bIns="0" rtlCol="0" anchor="ctr" anchorCtr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dirty="0"/>
          </a:p>
        </p:txBody>
      </p:sp>
      <p:pic>
        <p:nvPicPr>
          <p:cNvPr id="74" name="Elemento grafico 73" descr="Riproduci">
            <a:extLst>
              <a:ext uri="{FF2B5EF4-FFF2-40B4-BE49-F238E27FC236}">
                <a16:creationId xmlns:a16="http://schemas.microsoft.com/office/drawing/2014/main" id="{A51EA8B3-7F91-491E-BBFC-72F4DF95C2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91473" y="3388900"/>
            <a:ext cx="365760" cy="365760"/>
          </a:xfrm>
          <a:prstGeom prst="rect">
            <a:avLst/>
          </a:prstGeom>
        </p:spPr>
      </p:pic>
      <p:pic>
        <p:nvPicPr>
          <p:cNvPr id="76" name="Elemento grafico 75" descr="Busta">
            <a:extLst>
              <a:ext uri="{FF2B5EF4-FFF2-40B4-BE49-F238E27FC236}">
                <a16:creationId xmlns:a16="http://schemas.microsoft.com/office/drawing/2014/main" id="{0C9DAECE-A345-4047-8FC4-3C3C831C6F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85877" y="4214338"/>
            <a:ext cx="365760" cy="365760"/>
          </a:xfrm>
          <a:prstGeom prst="rect">
            <a:avLst/>
          </a:prstGeom>
        </p:spPr>
      </p:pic>
      <p:pic>
        <p:nvPicPr>
          <p:cNvPr id="78" name="Elemento grafico 77" descr="Simbolo di pollice in su">
            <a:extLst>
              <a:ext uri="{FF2B5EF4-FFF2-40B4-BE49-F238E27FC236}">
                <a16:creationId xmlns:a16="http://schemas.microsoft.com/office/drawing/2014/main" id="{17827215-7909-44B0-9947-E549EC37E5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55260" y="2734506"/>
            <a:ext cx="365760" cy="365760"/>
          </a:xfrm>
          <a:prstGeom prst="rect">
            <a:avLst/>
          </a:prstGeom>
        </p:spPr>
      </p:pic>
      <p:pic>
        <p:nvPicPr>
          <p:cNvPr id="148" name="Elemento grafico 147" descr="Elementi decorativi">
            <a:extLst>
              <a:ext uri="{FF2B5EF4-FFF2-40B4-BE49-F238E27FC236}">
                <a16:creationId xmlns:a16="http://schemas.microsoft.com/office/drawing/2014/main" id="{26CC90AF-E302-A942-ABFF-24AA54221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52458" y="2625557"/>
            <a:ext cx="3582000" cy="2093704"/>
          </a:xfrm>
          <a:prstGeom prst="rect">
            <a:avLst/>
          </a:prstGeom>
        </p:spPr>
      </p:pic>
      <p:pic>
        <p:nvPicPr>
          <p:cNvPr id="151" name="Elemento grafico 35" descr="Elementi decorativi">
            <a:extLst>
              <a:ext uri="{FF2B5EF4-FFF2-40B4-BE49-F238E27FC236}">
                <a16:creationId xmlns:a16="http://schemas.microsoft.com/office/drawing/2014/main" id="{C503F526-D47F-8942-9064-A8515A887FD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57416" y="2193738"/>
            <a:ext cx="5886000" cy="2904944"/>
          </a:xfrm>
          <a:prstGeom prst="rect">
            <a:avLst/>
          </a:prstGeom>
        </p:spPr>
      </p:pic>
      <p:pic>
        <p:nvPicPr>
          <p:cNvPr id="149" name="Connettore diritto 1" descr="Elementi decorativi">
            <a:extLst>
              <a:ext uri="{FF2B5EF4-FFF2-40B4-BE49-F238E27FC236}">
                <a16:creationId xmlns:a16="http://schemas.microsoft.com/office/drawing/2014/main" id="{C7C0A36F-ED69-D747-963D-42B89FF60A9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149357" y="2818273"/>
            <a:ext cx="1411202" cy="1461600"/>
          </a:xfrm>
          <a:prstGeom prst="rect">
            <a:avLst/>
          </a:prstGeom>
        </p:spPr>
      </p:pic>
      <p:pic>
        <p:nvPicPr>
          <p:cNvPr id="152" name="Connettore diritto 2" descr="Elementi decorativi">
            <a:extLst>
              <a:ext uri="{FF2B5EF4-FFF2-40B4-BE49-F238E27FC236}">
                <a16:creationId xmlns:a16="http://schemas.microsoft.com/office/drawing/2014/main" id="{C595EEF0-F16A-6D40-8BC2-8B34AC0D20A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11708" y="4484354"/>
            <a:ext cx="912000" cy="216000"/>
          </a:xfrm>
          <a:prstGeom prst="rect">
            <a:avLst/>
          </a:prstGeom>
        </p:spPr>
      </p:pic>
      <p:cxnSp>
        <p:nvCxnSpPr>
          <p:cNvPr id="155" name="Connettore diritto 10" descr="Elementi decorativi">
            <a:extLst>
              <a:ext uri="{FF2B5EF4-FFF2-40B4-BE49-F238E27FC236}">
                <a16:creationId xmlns:a16="http://schemas.microsoft.com/office/drawing/2014/main" id="{4A48EBB4-770B-194D-90EA-B31FDB32AD8E}"/>
              </a:ext>
            </a:extLst>
          </p:cNvPr>
          <p:cNvCxnSpPr>
            <a:cxnSpLocks/>
          </p:cNvCxnSpPr>
          <p:nvPr/>
        </p:nvCxnSpPr>
        <p:spPr>
          <a:xfrm rot="16200000">
            <a:off x="984246" y="7433425"/>
            <a:ext cx="2703600" cy="0"/>
          </a:xfrm>
          <a:prstGeom prst="line">
            <a:avLst/>
          </a:prstGeom>
          <a:ln w="9525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e 159" descr="Elementi decorativi">
            <a:extLst>
              <a:ext uri="{FF2B5EF4-FFF2-40B4-BE49-F238E27FC236}">
                <a16:creationId xmlns:a16="http://schemas.microsoft.com/office/drawing/2014/main" id="{DED9264B-25A5-DE4C-939C-67558AD4A182}"/>
              </a:ext>
            </a:extLst>
          </p:cNvPr>
          <p:cNvSpPr/>
          <p:nvPr/>
        </p:nvSpPr>
        <p:spPr>
          <a:xfrm>
            <a:off x="361632" y="2118285"/>
            <a:ext cx="140400" cy="140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63" name="Ovale 162" descr="Elementi decorativi">
            <a:extLst>
              <a:ext uri="{FF2B5EF4-FFF2-40B4-BE49-F238E27FC236}">
                <a16:creationId xmlns:a16="http://schemas.microsoft.com/office/drawing/2014/main" id="{F092D076-117D-8240-9360-94ADFFAE6CCC}"/>
              </a:ext>
            </a:extLst>
          </p:cNvPr>
          <p:cNvSpPr/>
          <p:nvPr/>
        </p:nvSpPr>
        <p:spPr>
          <a:xfrm>
            <a:off x="2653026" y="2221469"/>
            <a:ext cx="140400" cy="140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64" name="Ovale 163" descr="Elementi decorativi">
            <a:extLst>
              <a:ext uri="{FF2B5EF4-FFF2-40B4-BE49-F238E27FC236}">
                <a16:creationId xmlns:a16="http://schemas.microsoft.com/office/drawing/2014/main" id="{B3C2F24E-9FFC-3449-A3C6-F93513C9E18E}"/>
              </a:ext>
            </a:extLst>
          </p:cNvPr>
          <p:cNvSpPr/>
          <p:nvPr/>
        </p:nvSpPr>
        <p:spPr>
          <a:xfrm>
            <a:off x="5478103" y="2236431"/>
            <a:ext cx="140400" cy="140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65" name="Ovale 164" descr="Elementi decorativi">
            <a:extLst>
              <a:ext uri="{FF2B5EF4-FFF2-40B4-BE49-F238E27FC236}">
                <a16:creationId xmlns:a16="http://schemas.microsoft.com/office/drawing/2014/main" id="{A50A9A5E-D60B-B24B-A473-10CC42294E31}"/>
              </a:ext>
            </a:extLst>
          </p:cNvPr>
          <p:cNvSpPr/>
          <p:nvPr/>
        </p:nvSpPr>
        <p:spPr>
          <a:xfrm>
            <a:off x="4292674" y="5027854"/>
            <a:ext cx="140400" cy="140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66" name="Ovale 165" descr="Elementi decorativi">
            <a:extLst>
              <a:ext uri="{FF2B5EF4-FFF2-40B4-BE49-F238E27FC236}">
                <a16:creationId xmlns:a16="http://schemas.microsoft.com/office/drawing/2014/main" id="{1EDE7F7A-FCFA-E04A-AF6A-6AD81EEB43B9}"/>
              </a:ext>
            </a:extLst>
          </p:cNvPr>
          <p:cNvSpPr/>
          <p:nvPr/>
        </p:nvSpPr>
        <p:spPr>
          <a:xfrm>
            <a:off x="1171890" y="2498584"/>
            <a:ext cx="874800" cy="87480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67" name="Ovale 166" descr="Elementi decorativi">
            <a:extLst>
              <a:ext uri="{FF2B5EF4-FFF2-40B4-BE49-F238E27FC236}">
                <a16:creationId xmlns:a16="http://schemas.microsoft.com/office/drawing/2014/main" id="{90C8F8B6-6391-3F40-926E-3976E11F87ED}"/>
              </a:ext>
            </a:extLst>
          </p:cNvPr>
          <p:cNvSpPr/>
          <p:nvPr/>
        </p:nvSpPr>
        <p:spPr>
          <a:xfrm>
            <a:off x="1366375" y="2671384"/>
            <a:ext cx="529200" cy="529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68" name="Ovale 167" descr="Elementi decorativi">
            <a:extLst>
              <a:ext uri="{FF2B5EF4-FFF2-40B4-BE49-F238E27FC236}">
                <a16:creationId xmlns:a16="http://schemas.microsoft.com/office/drawing/2014/main" id="{C1E25228-B05C-1D49-910D-B9AB845B9B47}"/>
              </a:ext>
            </a:extLst>
          </p:cNvPr>
          <p:cNvSpPr/>
          <p:nvPr/>
        </p:nvSpPr>
        <p:spPr>
          <a:xfrm>
            <a:off x="1513200" y="4080191"/>
            <a:ext cx="874800" cy="87480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69" name="Ovale 168" descr="Elementi decorativi">
            <a:extLst>
              <a:ext uri="{FF2B5EF4-FFF2-40B4-BE49-F238E27FC236}">
                <a16:creationId xmlns:a16="http://schemas.microsoft.com/office/drawing/2014/main" id="{DE6F27DD-5C29-6F4C-8B3E-79050CAF139B}"/>
              </a:ext>
            </a:extLst>
          </p:cNvPr>
          <p:cNvSpPr/>
          <p:nvPr/>
        </p:nvSpPr>
        <p:spPr>
          <a:xfrm>
            <a:off x="1686000" y="4252991"/>
            <a:ext cx="529200" cy="529200"/>
          </a:xfrm>
          <a:prstGeom prst="ellipse">
            <a:avLst/>
          </a:prstGeom>
          <a:solidFill>
            <a:schemeClr val="accent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70" name="Ovale 169" descr="Elementi decorativi">
            <a:extLst>
              <a:ext uri="{FF2B5EF4-FFF2-40B4-BE49-F238E27FC236}">
                <a16:creationId xmlns:a16="http://schemas.microsoft.com/office/drawing/2014/main" id="{492A80D2-48F5-1C44-AF55-DE8AE1ADB379}"/>
              </a:ext>
            </a:extLst>
          </p:cNvPr>
          <p:cNvSpPr/>
          <p:nvPr/>
        </p:nvSpPr>
        <p:spPr>
          <a:xfrm>
            <a:off x="3268793" y="2278565"/>
            <a:ext cx="874800" cy="87480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71" name="Ovale 170" descr="Elementi decorativi">
            <a:extLst>
              <a:ext uri="{FF2B5EF4-FFF2-40B4-BE49-F238E27FC236}">
                <a16:creationId xmlns:a16="http://schemas.microsoft.com/office/drawing/2014/main" id="{77F63F19-653E-8B46-8D65-FCA2B377DD14}"/>
              </a:ext>
            </a:extLst>
          </p:cNvPr>
          <p:cNvSpPr/>
          <p:nvPr/>
        </p:nvSpPr>
        <p:spPr>
          <a:xfrm>
            <a:off x="3441593" y="2451365"/>
            <a:ext cx="529200" cy="529200"/>
          </a:xfrm>
          <a:prstGeom prst="ellipse">
            <a:avLst/>
          </a:prstGeom>
          <a:solidFill>
            <a:schemeClr val="accent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72" name="Ovale 171" descr="Elementi decorativi">
            <a:extLst>
              <a:ext uri="{FF2B5EF4-FFF2-40B4-BE49-F238E27FC236}">
                <a16:creationId xmlns:a16="http://schemas.microsoft.com/office/drawing/2014/main" id="{4760A86B-515E-B047-B1DA-1EDD27A6DBB1}"/>
              </a:ext>
            </a:extLst>
          </p:cNvPr>
          <p:cNvSpPr/>
          <p:nvPr/>
        </p:nvSpPr>
        <p:spPr>
          <a:xfrm>
            <a:off x="4433074" y="3958047"/>
            <a:ext cx="874800" cy="87480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73" name="Ovale 172" descr="Elementi decorativi">
            <a:extLst>
              <a:ext uri="{FF2B5EF4-FFF2-40B4-BE49-F238E27FC236}">
                <a16:creationId xmlns:a16="http://schemas.microsoft.com/office/drawing/2014/main" id="{484235A5-842F-E541-AEFA-AB8F4AAD9F87}"/>
              </a:ext>
            </a:extLst>
          </p:cNvPr>
          <p:cNvSpPr/>
          <p:nvPr/>
        </p:nvSpPr>
        <p:spPr>
          <a:xfrm>
            <a:off x="4605874" y="4130847"/>
            <a:ext cx="529200" cy="529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74" name="Ovale 173" descr="Elementi decorativi">
            <a:extLst>
              <a:ext uri="{FF2B5EF4-FFF2-40B4-BE49-F238E27FC236}">
                <a16:creationId xmlns:a16="http://schemas.microsoft.com/office/drawing/2014/main" id="{7C38F7CD-0147-CE49-8325-A66A2B7B0660}"/>
              </a:ext>
            </a:extLst>
          </p:cNvPr>
          <p:cNvSpPr/>
          <p:nvPr/>
        </p:nvSpPr>
        <p:spPr>
          <a:xfrm>
            <a:off x="6237617" y="4078860"/>
            <a:ext cx="140400" cy="140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75" name="Ovale 174" descr="Elementi decorativi">
            <a:extLst>
              <a:ext uri="{FF2B5EF4-FFF2-40B4-BE49-F238E27FC236}">
                <a16:creationId xmlns:a16="http://schemas.microsoft.com/office/drawing/2014/main" id="{F1E65BB3-8850-484C-9AD4-DEA899706D4A}"/>
              </a:ext>
            </a:extLst>
          </p:cNvPr>
          <p:cNvSpPr/>
          <p:nvPr/>
        </p:nvSpPr>
        <p:spPr>
          <a:xfrm>
            <a:off x="2296392" y="3118531"/>
            <a:ext cx="874800" cy="87480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76" name="Ovale 175" descr="Elementi decorativi">
            <a:extLst>
              <a:ext uri="{FF2B5EF4-FFF2-40B4-BE49-F238E27FC236}">
                <a16:creationId xmlns:a16="http://schemas.microsoft.com/office/drawing/2014/main" id="{676F0C99-2C79-F548-A6C6-029C132010DA}"/>
              </a:ext>
            </a:extLst>
          </p:cNvPr>
          <p:cNvSpPr/>
          <p:nvPr/>
        </p:nvSpPr>
        <p:spPr>
          <a:xfrm>
            <a:off x="2469192" y="3291331"/>
            <a:ext cx="529200" cy="52920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77" name="Ovale 176" descr="Elementi decorativi">
            <a:extLst>
              <a:ext uri="{FF2B5EF4-FFF2-40B4-BE49-F238E27FC236}">
                <a16:creationId xmlns:a16="http://schemas.microsoft.com/office/drawing/2014/main" id="{7C3DA975-A793-2A4B-A1B5-6693A1F6FE3E}"/>
              </a:ext>
            </a:extLst>
          </p:cNvPr>
          <p:cNvSpPr/>
          <p:nvPr/>
        </p:nvSpPr>
        <p:spPr>
          <a:xfrm>
            <a:off x="4664422" y="2626537"/>
            <a:ext cx="874800" cy="87480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78" name="Ovale 177" descr="Elementi decorativi">
            <a:extLst>
              <a:ext uri="{FF2B5EF4-FFF2-40B4-BE49-F238E27FC236}">
                <a16:creationId xmlns:a16="http://schemas.microsoft.com/office/drawing/2014/main" id="{472293FD-2AD2-FF43-8908-B9B2CBF0826F}"/>
              </a:ext>
            </a:extLst>
          </p:cNvPr>
          <p:cNvSpPr/>
          <p:nvPr/>
        </p:nvSpPr>
        <p:spPr>
          <a:xfrm>
            <a:off x="4837222" y="2799337"/>
            <a:ext cx="529200" cy="52920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79" name="Ovale 178" descr="Elementi decorativi">
            <a:extLst>
              <a:ext uri="{FF2B5EF4-FFF2-40B4-BE49-F238E27FC236}">
                <a16:creationId xmlns:a16="http://schemas.microsoft.com/office/drawing/2014/main" id="{82BCC49F-4F31-0D40-A020-5A7B77E917CF}"/>
              </a:ext>
            </a:extLst>
          </p:cNvPr>
          <p:cNvSpPr/>
          <p:nvPr/>
        </p:nvSpPr>
        <p:spPr>
          <a:xfrm>
            <a:off x="2999992" y="4287291"/>
            <a:ext cx="874800" cy="87480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80" name="Ovale 179" descr="Elementi decorativi">
            <a:extLst>
              <a:ext uri="{FF2B5EF4-FFF2-40B4-BE49-F238E27FC236}">
                <a16:creationId xmlns:a16="http://schemas.microsoft.com/office/drawing/2014/main" id="{16D73531-1189-8547-A4C8-0E88B0159FD9}"/>
              </a:ext>
            </a:extLst>
          </p:cNvPr>
          <p:cNvSpPr/>
          <p:nvPr/>
        </p:nvSpPr>
        <p:spPr>
          <a:xfrm>
            <a:off x="3172792" y="4460091"/>
            <a:ext cx="529200" cy="52920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181" name="Elemento grafico 180" descr="Elementi decorativi">
            <a:extLst>
              <a:ext uri="{FF2B5EF4-FFF2-40B4-BE49-F238E27FC236}">
                <a16:creationId xmlns:a16="http://schemas.microsoft.com/office/drawing/2014/main" id="{B08E5534-FDE8-3B44-B46B-E54331FA04E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095859" y="4568287"/>
            <a:ext cx="513563" cy="326813"/>
          </a:xfrm>
          <a:prstGeom prst="rect">
            <a:avLst/>
          </a:prstGeom>
        </p:spPr>
      </p:pic>
      <p:sp>
        <p:nvSpPr>
          <p:cNvPr id="186" name="Segnaposto testo 19">
            <a:extLst>
              <a:ext uri="{FF2B5EF4-FFF2-40B4-BE49-F238E27FC236}">
                <a16:creationId xmlns:a16="http://schemas.microsoft.com/office/drawing/2014/main" id="{3874F538-5BE7-9745-B942-A98061FE4394}"/>
              </a:ext>
            </a:extLst>
          </p:cNvPr>
          <p:cNvSpPr txBox="1">
            <a:spLocks/>
          </p:cNvSpPr>
          <p:nvPr/>
        </p:nvSpPr>
        <p:spPr>
          <a:xfrm>
            <a:off x="2511022" y="8525821"/>
            <a:ext cx="2658781" cy="401640"/>
          </a:xfrm>
          <a:prstGeom prst="rect">
            <a:avLst/>
          </a:prstGeom>
          <a:noFill/>
        </p:spPr>
        <p:txBody>
          <a:bodyPr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4" name="Segnaposto testo 19">
            <a:extLst>
              <a:ext uri="{FF2B5EF4-FFF2-40B4-BE49-F238E27FC236}">
                <a16:creationId xmlns:a16="http://schemas.microsoft.com/office/drawing/2014/main" id="{8147A399-33DE-D349-1E8F-E63B3882E929}"/>
              </a:ext>
            </a:extLst>
          </p:cNvPr>
          <p:cNvSpPr txBox="1">
            <a:spLocks/>
          </p:cNvSpPr>
          <p:nvPr/>
        </p:nvSpPr>
        <p:spPr>
          <a:xfrm>
            <a:off x="2566942" y="5269412"/>
            <a:ext cx="1445003" cy="511928"/>
          </a:xfrm>
          <a:prstGeom prst="rect">
            <a:avLst/>
          </a:prstGeom>
          <a:noFill/>
        </p:spPr>
        <p:txBody>
          <a:bodyPr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</a:pPr>
            <a:r>
              <a:rPr lang="it-IT" sz="1600" dirty="0"/>
              <a:t>Progetti</a:t>
            </a:r>
          </a:p>
          <a:p>
            <a:pPr rtl="0">
              <a:spcBef>
                <a:spcPts val="0"/>
              </a:spcBef>
            </a:pPr>
            <a:r>
              <a:rPr lang="it-IT" sz="1600" dirty="0"/>
              <a:t>e inclusione</a:t>
            </a:r>
          </a:p>
        </p:txBody>
      </p:sp>
      <p:sp>
        <p:nvSpPr>
          <p:cNvPr id="62" name="Segnaposto testo 19">
            <a:extLst>
              <a:ext uri="{FF2B5EF4-FFF2-40B4-BE49-F238E27FC236}">
                <a16:creationId xmlns:a16="http://schemas.microsoft.com/office/drawing/2014/main" id="{4034DFC7-B0FA-463B-92F2-98E4CAEB3356}"/>
              </a:ext>
            </a:extLst>
          </p:cNvPr>
          <p:cNvSpPr txBox="1">
            <a:spLocks/>
          </p:cNvSpPr>
          <p:nvPr/>
        </p:nvSpPr>
        <p:spPr>
          <a:xfrm>
            <a:off x="1210582" y="5112538"/>
            <a:ext cx="913597" cy="511928"/>
          </a:xfrm>
          <a:prstGeom prst="rect">
            <a:avLst/>
          </a:prstGeom>
          <a:noFill/>
        </p:spPr>
        <p:txBody>
          <a:bodyPr lIns="0" tIns="5400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5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dirty="0"/>
              <a:t>biblioteca scolastica e di classe, concorsi letterari.</a:t>
            </a:r>
          </a:p>
        </p:txBody>
      </p:sp>
      <p:sp>
        <p:nvSpPr>
          <p:cNvPr id="5" name="Segnaposto testo 19">
            <a:extLst>
              <a:ext uri="{FF2B5EF4-FFF2-40B4-BE49-F238E27FC236}">
                <a16:creationId xmlns:a16="http://schemas.microsoft.com/office/drawing/2014/main" id="{093020F9-003C-9C46-FB6F-D328A760FC26}"/>
              </a:ext>
            </a:extLst>
          </p:cNvPr>
          <p:cNvSpPr txBox="1">
            <a:spLocks/>
          </p:cNvSpPr>
          <p:nvPr/>
        </p:nvSpPr>
        <p:spPr>
          <a:xfrm>
            <a:off x="250261" y="3592162"/>
            <a:ext cx="1304702" cy="511928"/>
          </a:xfrm>
          <a:prstGeom prst="rect">
            <a:avLst/>
          </a:prstGeom>
          <a:noFill/>
        </p:spPr>
        <p:txBody>
          <a:bodyPr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sz="1600" dirty="0"/>
              <a:t>Laboratorio   di scienze</a:t>
            </a:r>
          </a:p>
        </p:txBody>
      </p:sp>
      <p:sp>
        <p:nvSpPr>
          <p:cNvPr id="6" name="Segnaposto testo 19">
            <a:extLst>
              <a:ext uri="{FF2B5EF4-FFF2-40B4-BE49-F238E27FC236}">
                <a16:creationId xmlns:a16="http://schemas.microsoft.com/office/drawing/2014/main" id="{D8E3F273-5F96-4BC7-1D4F-26BDDEA51B86}"/>
              </a:ext>
            </a:extLst>
          </p:cNvPr>
          <p:cNvSpPr txBox="1">
            <a:spLocks/>
          </p:cNvSpPr>
          <p:nvPr/>
        </p:nvSpPr>
        <p:spPr>
          <a:xfrm>
            <a:off x="266075" y="4000115"/>
            <a:ext cx="757655" cy="511928"/>
          </a:xfrm>
          <a:prstGeom prst="rect">
            <a:avLst/>
          </a:prstGeom>
          <a:noFill/>
        </p:spPr>
        <p:txBody>
          <a:bodyPr lIns="0" tIns="5400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5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/>
              <a:t>Se ascolto dimentico, se vedo ricordo, se faccio capisco.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ED84E1A-EA17-A7C9-B1B9-2B13D3D9603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657828" y="7411755"/>
            <a:ext cx="720000" cy="720000"/>
          </a:xfrm>
          <a:prstGeom prst="rect">
            <a:avLst/>
          </a:prstGeom>
        </p:spPr>
      </p:pic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B8A0CF9E-B832-462E-1393-E29DE17017BA}"/>
              </a:ext>
            </a:extLst>
          </p:cNvPr>
          <p:cNvCxnSpPr>
            <a:endCxn id="167" idx="2"/>
          </p:cNvCxnSpPr>
          <p:nvPr/>
        </p:nvCxnSpPr>
        <p:spPr>
          <a:xfrm>
            <a:off x="987510" y="2935984"/>
            <a:ext cx="3788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9">
            <a:extLst>
              <a:ext uri="{FF2B5EF4-FFF2-40B4-BE49-F238E27FC236}">
                <a16:creationId xmlns:a16="http://schemas.microsoft.com/office/drawing/2014/main" id="{67CE2497-CE1A-6814-B977-32A8894D6BF7}"/>
              </a:ext>
            </a:extLst>
          </p:cNvPr>
          <p:cNvSpPr txBox="1">
            <a:spLocks/>
          </p:cNvSpPr>
          <p:nvPr/>
        </p:nvSpPr>
        <p:spPr>
          <a:xfrm>
            <a:off x="5332667" y="3188467"/>
            <a:ext cx="1304702" cy="511928"/>
          </a:xfrm>
          <a:prstGeom prst="rect">
            <a:avLst/>
          </a:prstGeom>
          <a:noFill/>
        </p:spPr>
        <p:txBody>
          <a:bodyPr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spcBef>
                <a:spcPts val="0"/>
              </a:spcBef>
            </a:pPr>
            <a:r>
              <a:rPr lang="it-IT" sz="1600" dirty="0"/>
              <a:t>Laboratorio</a:t>
            </a:r>
          </a:p>
          <a:p>
            <a:pPr algn="r" rtl="0">
              <a:spcBef>
                <a:spcPts val="0"/>
              </a:spcBef>
            </a:pPr>
            <a:r>
              <a:rPr lang="it-IT" sz="1600" dirty="0"/>
              <a:t>di lingue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1A3A420-0E74-7A61-59CE-05FB2106ACC8}"/>
              </a:ext>
            </a:extLst>
          </p:cNvPr>
          <p:cNvSpPr txBox="1"/>
          <p:nvPr/>
        </p:nvSpPr>
        <p:spPr>
          <a:xfrm>
            <a:off x="5366258" y="3639310"/>
            <a:ext cx="1333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800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Vi sono frasi che significano qualcosa soltanto in... un'altra lingua. </a:t>
            </a:r>
            <a:r>
              <a:rPr lang="it-IT" sz="80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Elias Canetti</a:t>
            </a:r>
            <a:endParaRPr lang="it-IT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Segnaposto testo 19">
            <a:extLst>
              <a:ext uri="{FF2B5EF4-FFF2-40B4-BE49-F238E27FC236}">
                <a16:creationId xmlns:a16="http://schemas.microsoft.com/office/drawing/2014/main" id="{34FA8CEA-CF31-640D-1E39-FC2D587B81D0}"/>
              </a:ext>
            </a:extLst>
          </p:cNvPr>
          <p:cNvSpPr txBox="1">
            <a:spLocks/>
          </p:cNvSpPr>
          <p:nvPr/>
        </p:nvSpPr>
        <p:spPr>
          <a:xfrm>
            <a:off x="245282" y="2455863"/>
            <a:ext cx="720502" cy="511928"/>
          </a:xfrm>
          <a:prstGeom prst="rect">
            <a:avLst/>
          </a:prstGeom>
          <a:noFill/>
        </p:spPr>
        <p:txBody>
          <a:bodyPr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sz="1300" dirty="0"/>
              <a:t>attività</a:t>
            </a:r>
            <a:r>
              <a:rPr lang="it-IT" sz="1400" dirty="0"/>
              <a:t> </a:t>
            </a:r>
            <a:r>
              <a:rPr lang="it-IT" sz="1600" dirty="0"/>
              <a:t>Motoria</a:t>
            </a:r>
          </a:p>
        </p:txBody>
      </p:sp>
      <p:sp>
        <p:nvSpPr>
          <p:cNvPr id="10" name="Ovale 9" descr="Elementi decorativi">
            <a:extLst>
              <a:ext uri="{FF2B5EF4-FFF2-40B4-BE49-F238E27FC236}">
                <a16:creationId xmlns:a16="http://schemas.microsoft.com/office/drawing/2014/main" id="{59E6CCF6-6A81-0DE9-A438-BEC1DADB70C6}"/>
              </a:ext>
            </a:extLst>
          </p:cNvPr>
          <p:cNvSpPr/>
          <p:nvPr/>
        </p:nvSpPr>
        <p:spPr>
          <a:xfrm>
            <a:off x="555998" y="5017083"/>
            <a:ext cx="140400" cy="140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1" name="Segnaposto testo 19">
            <a:extLst>
              <a:ext uri="{FF2B5EF4-FFF2-40B4-BE49-F238E27FC236}">
                <a16:creationId xmlns:a16="http://schemas.microsoft.com/office/drawing/2014/main" id="{55344884-1E79-0E78-9090-B0116ECCD894}"/>
              </a:ext>
            </a:extLst>
          </p:cNvPr>
          <p:cNvSpPr txBox="1">
            <a:spLocks/>
          </p:cNvSpPr>
          <p:nvPr/>
        </p:nvSpPr>
        <p:spPr>
          <a:xfrm>
            <a:off x="4041874" y="5448883"/>
            <a:ext cx="1092584" cy="511928"/>
          </a:xfrm>
          <a:prstGeom prst="rect">
            <a:avLst/>
          </a:prstGeom>
          <a:noFill/>
        </p:spPr>
        <p:txBody>
          <a:bodyPr lIns="0" tIns="5400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5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dirty="0"/>
              <a:t>Immagina, pensa, crea</a:t>
            </a:r>
          </a:p>
        </p:txBody>
      </p:sp>
      <p:sp>
        <p:nvSpPr>
          <p:cNvPr id="7" name="Segnaposto testo 19">
            <a:extLst>
              <a:ext uri="{FF2B5EF4-FFF2-40B4-BE49-F238E27FC236}">
                <a16:creationId xmlns:a16="http://schemas.microsoft.com/office/drawing/2014/main" id="{AE52E2E0-5A3D-D024-75EE-DCE47E37E697}"/>
              </a:ext>
            </a:extLst>
          </p:cNvPr>
          <p:cNvSpPr txBox="1">
            <a:spLocks/>
          </p:cNvSpPr>
          <p:nvPr/>
        </p:nvSpPr>
        <p:spPr>
          <a:xfrm>
            <a:off x="5822802" y="5482188"/>
            <a:ext cx="568784" cy="511928"/>
          </a:xfrm>
          <a:prstGeom prst="rect">
            <a:avLst/>
          </a:prstGeom>
          <a:noFill/>
        </p:spPr>
        <p:txBody>
          <a:bodyPr lIns="0" tIns="5400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5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</a:pPr>
            <a:r>
              <a:rPr lang="it-IT" dirty="0"/>
              <a:t>Didattica</a:t>
            </a:r>
          </a:p>
          <a:p>
            <a:pPr rtl="0">
              <a:spcBef>
                <a:spcPts val="0"/>
              </a:spcBef>
            </a:pPr>
            <a:r>
              <a:rPr lang="it-IT" dirty="0"/>
              <a:t>matematica</a:t>
            </a:r>
          </a:p>
        </p:txBody>
      </p:sp>
      <p:sp>
        <p:nvSpPr>
          <p:cNvPr id="18" name="Ovale 17" descr="Elementi decorativi">
            <a:extLst>
              <a:ext uri="{FF2B5EF4-FFF2-40B4-BE49-F238E27FC236}">
                <a16:creationId xmlns:a16="http://schemas.microsoft.com/office/drawing/2014/main" id="{116547D5-A211-0157-FF28-1951CC4E6B23}"/>
              </a:ext>
            </a:extLst>
          </p:cNvPr>
          <p:cNvSpPr/>
          <p:nvPr/>
        </p:nvSpPr>
        <p:spPr>
          <a:xfrm>
            <a:off x="1186647" y="4032332"/>
            <a:ext cx="140400" cy="140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0" name="Ovale 19" descr="Elementi decorativi">
            <a:extLst>
              <a:ext uri="{FF2B5EF4-FFF2-40B4-BE49-F238E27FC236}">
                <a16:creationId xmlns:a16="http://schemas.microsoft.com/office/drawing/2014/main" id="{4A46CD3A-7B12-1DB0-2E86-4C3A90926B4E}"/>
              </a:ext>
            </a:extLst>
          </p:cNvPr>
          <p:cNvSpPr/>
          <p:nvPr/>
        </p:nvSpPr>
        <p:spPr>
          <a:xfrm>
            <a:off x="841276" y="2865784"/>
            <a:ext cx="140400" cy="140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21" name="image2.png">
            <a:extLst>
              <a:ext uri="{FF2B5EF4-FFF2-40B4-BE49-F238E27FC236}">
                <a16:creationId xmlns:a16="http://schemas.microsoft.com/office/drawing/2014/main" id="{B8A77A77-CD01-C540-9CAD-47AB603D9664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/>
          <a:srcRect l="5544" t="5069" r="80991" b="-5069"/>
          <a:stretch/>
        </p:blipFill>
        <p:spPr>
          <a:xfrm>
            <a:off x="5589620" y="8129811"/>
            <a:ext cx="832641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47045"/>
      </p:ext>
    </p:extLst>
  </p:cSld>
  <p:clrMapOvr>
    <a:masterClrMapping/>
  </p:clrMapOvr>
</p:sld>
</file>

<file path=ppt/theme/theme1.xml><?xml version="1.0" encoding="utf-8"?>
<a:theme xmlns:a="http://schemas.openxmlformats.org/drawingml/2006/main" name="InfographicsPoster_Tech_v1_mo">
  <a:themeElements>
    <a:clrScheme name="Custom 19">
      <a:dk1>
        <a:srgbClr val="0071BC"/>
      </a:dk1>
      <a:lt1>
        <a:srgbClr val="FFFFFF"/>
      </a:lt1>
      <a:dk2>
        <a:srgbClr val="191E28"/>
      </a:dk2>
      <a:lt2>
        <a:srgbClr val="F7931E"/>
      </a:lt2>
      <a:accent1>
        <a:srgbClr val="29ABE2"/>
      </a:accent1>
      <a:accent2>
        <a:srgbClr val="1B1464"/>
      </a:accent2>
      <a:accent3>
        <a:srgbClr val="F15A24"/>
      </a:accent3>
      <a:accent4>
        <a:srgbClr val="ED1C24"/>
      </a:accent4>
      <a:accent5>
        <a:srgbClr val="8CC63F"/>
      </a:accent5>
      <a:accent6>
        <a:srgbClr val="D4145A"/>
      </a:accent6>
      <a:hlink>
        <a:srgbClr val="29ABE2"/>
      </a:hlink>
      <a:folHlink>
        <a:srgbClr val="29ABE2"/>
      </a:folHlink>
    </a:clrScheme>
    <a:fontScheme name="Custom 10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443_TF89753508.potx" id="{7151393C-EBC2-4370-B120-044F7BE4A5F3}" vid="{F7452F13-6599-41A0-8B8B-4467AA3B16A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BC39D06-EEDE-42A2-B3BB-C660DC8711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143643-2CC1-40E8-8F96-3A622E5C87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CA591A-B9FA-47BD-A1F6-0A218B01BC5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InfographicsPoster_Tech_v1_mo</Template>
  <TotalTime>0</TotalTime>
  <Words>194</Words>
  <Application>Microsoft Macintosh PowerPoint</Application>
  <PresentationFormat>Presentazione su schermo (4:3)</PresentationFormat>
  <Paragraphs>42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Tahoma</vt:lpstr>
      <vt:lpstr>Wingdings</vt:lpstr>
      <vt:lpstr>InfographicsPoster_Tech_v1_mo</vt:lpstr>
      <vt:lpstr>OPEN 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/>
  <cp:revision>1</cp:revision>
  <cp:lastPrinted>2023-11-08T08:37:36Z</cp:lastPrinted>
  <dcterms:created xsi:type="dcterms:W3CDTF">2021-12-03T09:02:35Z</dcterms:created>
  <dcterms:modified xsi:type="dcterms:W3CDTF">2023-11-08T15:53:18Z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